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13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369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2706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434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0639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8922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52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4001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5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428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23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42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60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645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68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519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528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D08A572-87BF-41CE-8D2C-A4F1CBC3E7A1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DDFD9-99E6-4E4F-A914-31F7C01D2C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482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DaJ7rFg66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921593-8AF9-4900-AA17-CD9D5FDB3C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Dunajski valček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B74015F-DA6F-4599-8BEB-FF55385879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8.R</a:t>
            </a:r>
          </a:p>
          <a:p>
            <a:r>
              <a:rPr lang="sl-SI" dirty="0"/>
              <a:t>Maj, 2020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F4681A5-3A4E-49EB-852F-FEFF0C99C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051" y="315961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CCFBA2-0A91-4855-AF57-AC28264C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Poglej spodnji posnetek: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98F1B3-2342-4AB3-9A39-39EDEDEA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Ali poznaš naslov glasbenega dela?</a:t>
            </a:r>
          </a:p>
          <a:p>
            <a:r>
              <a:rPr lang="sl-SI" dirty="0"/>
              <a:t>Znaš zaplesati ta ples?</a:t>
            </a:r>
          </a:p>
          <a:p>
            <a:endParaRPr lang="sl-SI" dirty="0"/>
          </a:p>
          <a:p>
            <a:r>
              <a:rPr lang="sl-SI" dirty="0">
                <a:hlinkClick r:id="rId2"/>
              </a:rPr>
              <a:t>https://www.youtube.com/watch?v=IDaJ7rFg66A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618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E73242-4637-4306-BEAD-ECFCC2B6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DUNAJSKI VALČEK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9364BD5-E6F4-46C7-9CFF-F0AC4D259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Je priljubljen ples iz 19. stoletja, nastal na Dunaju.</a:t>
            </a:r>
          </a:p>
          <a:p>
            <a:r>
              <a:rPr lang="sl-SI" dirty="0"/>
              <a:t>Eleganten, vendar hiter ples v tri četrtinskem taktu (štejemo do 3).</a:t>
            </a:r>
          </a:p>
          <a:p>
            <a:endParaRPr lang="sl-SI" dirty="0"/>
          </a:p>
          <a:p>
            <a:r>
              <a:rPr lang="sl-SI" dirty="0"/>
              <a:t>Najznamenitejši skladatelji tega plesa so iz družine STRAUSS. Začetnik je Johann Strauss starejši, najbolj priljubljen pa je njegov sin </a:t>
            </a:r>
            <a:r>
              <a:rPr lang="sl-SI" b="1" dirty="0"/>
              <a:t>JOHANN STRAUSS mlajši</a:t>
            </a:r>
            <a:r>
              <a:rPr lang="sl-SI" dirty="0"/>
              <a:t>, znan kot </a:t>
            </a:r>
            <a:r>
              <a:rPr lang="sl-SI" b="1" dirty="0"/>
              <a:t>kralj valčkov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/>
              <a:t>Najznamenitejši valček je </a:t>
            </a:r>
            <a:r>
              <a:rPr lang="sl-SI" b="1" dirty="0"/>
              <a:t>NA LEPI MODRI DONAVI </a:t>
            </a:r>
            <a:r>
              <a:rPr lang="sl-SI" dirty="0"/>
              <a:t>(1. posnetek).</a:t>
            </a:r>
          </a:p>
        </p:txBody>
      </p:sp>
    </p:spTree>
    <p:extLst>
      <p:ext uri="{BB962C8B-B14F-4D97-AF65-F5344CB8AC3E}">
        <p14:creationId xmlns:p14="http://schemas.microsoft.com/office/powerpoint/2010/main" val="410616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BA3698-E625-43FC-BC69-1F522B25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Ostali plesi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DB415C4-403F-4997-ACF6-324CD95B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Strauss mlajši je pisal:</a:t>
            </a:r>
          </a:p>
          <a:p>
            <a:r>
              <a:rPr lang="sl-SI" dirty="0"/>
              <a:t>valčke,</a:t>
            </a:r>
          </a:p>
          <a:p>
            <a:r>
              <a:rPr lang="sl-SI" dirty="0"/>
              <a:t>polke,</a:t>
            </a:r>
          </a:p>
          <a:p>
            <a:r>
              <a:rPr lang="sl-SI" dirty="0" err="1"/>
              <a:t>quadrille</a:t>
            </a:r>
            <a:r>
              <a:rPr lang="sl-SI" dirty="0"/>
              <a:t> (četvorke, ki jih danes plešejo maturantje),</a:t>
            </a:r>
          </a:p>
          <a:p>
            <a:r>
              <a:rPr lang="sl-SI" dirty="0"/>
              <a:t>koračnice</a:t>
            </a:r>
          </a:p>
          <a:p>
            <a:r>
              <a:rPr lang="sl-SI" dirty="0"/>
              <a:t>operete. </a:t>
            </a:r>
          </a:p>
        </p:txBody>
      </p:sp>
    </p:spTree>
    <p:extLst>
      <p:ext uri="{BB962C8B-B14F-4D97-AF65-F5344CB8AC3E}">
        <p14:creationId xmlns:p14="http://schemas.microsoft.com/office/powerpoint/2010/main" val="305740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FCF3F9-4472-4E33-8893-79AE4FE8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Novoletni koncert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08C1DD-2A4F-4435-84F5-4555FA226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Dunaju je vsako leto 1. januarja koncert s Straussovo glasbo, saj je še danes zelo priljubljena. </a:t>
            </a:r>
          </a:p>
          <a:p>
            <a:pPr marL="0" indent="0">
              <a:buNone/>
            </a:pPr>
            <a:r>
              <a:rPr lang="sl-SI" dirty="0"/>
              <a:t>*Karte za ta koncert, so zakupljene že za 10 let vnaprej!*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Pri nas je prenos koncerta 1. januarja na RTV SLO 1.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2C108D5-7F97-4BDB-8615-31D9FDF61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99" y="4273059"/>
            <a:ext cx="5265801" cy="246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43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Naelektreno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179</Words>
  <Application>Microsoft Office PowerPoint</Application>
  <PresentationFormat>Širokozaslonsko</PresentationFormat>
  <Paragraphs>27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Naelektreno</vt:lpstr>
      <vt:lpstr>Dunajski valček</vt:lpstr>
      <vt:lpstr>Poglej spodnji posnetek:</vt:lpstr>
      <vt:lpstr>DUNAJSKI VALČEK</vt:lpstr>
      <vt:lpstr>Ostali plesi</vt:lpstr>
      <vt:lpstr>Novoletni koncert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Dunajski valček</dc:title>
  <dc:creator>Polona</dc:creator>
  <cp:lastModifiedBy>Polona</cp:lastModifiedBy>
  <cp:revision>3</cp:revision>
  <dcterms:created xsi:type="dcterms:W3CDTF">2020-05-08T15:37:25Z</dcterms:created>
  <dcterms:modified xsi:type="dcterms:W3CDTF">2020-05-08T16:02:12Z</dcterms:modified>
</cp:coreProperties>
</file>