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87" r:id="rId4"/>
    <p:sldId id="291" r:id="rId5"/>
    <p:sldId id="258" r:id="rId6"/>
    <p:sldId id="259" r:id="rId7"/>
    <p:sldId id="288" r:id="rId8"/>
    <p:sldId id="289" r:id="rId9"/>
    <p:sldId id="29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475D7D3-02DE-4527-9DE7-5AFC0B699A05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510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630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676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4280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2070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9448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3088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668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585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648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623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068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826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3690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312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547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608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5D7D3-02DE-4527-9DE7-5AFC0B699A05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9435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jb2TURdBeE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ou8A0g_jYy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nuq9PXbyw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A913BE-09B0-4E26-ACFA-B230BC4232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BAROČNI SKLADATELJI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B932EA-BF16-47C0-B4E0-5286810029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7.A in 7.B</a:t>
            </a:r>
          </a:p>
          <a:p>
            <a:r>
              <a:rPr lang="sl-SI" dirty="0"/>
              <a:t>Polona PROSEN</a:t>
            </a:r>
          </a:p>
          <a:p>
            <a:r>
              <a:rPr lang="sl-SI" dirty="0"/>
              <a:t>DUTOVLJE, MAREC 2020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DB19747-B0DD-4AA1-A296-812866EBD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1" y="316001"/>
            <a:ext cx="1728000" cy="2160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D6311FB-808C-4EEA-AA41-428E8BBBE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823" y="4316325"/>
            <a:ext cx="1786354" cy="2160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70FE9B1-CE8D-4E33-A682-7AFF566D8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065" y="316001"/>
            <a:ext cx="2160000" cy="21600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7530DF5-F37F-43B8-8797-084E95A320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49" y="705438"/>
            <a:ext cx="3305175" cy="138112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29CFA406-CC8C-4C1F-8B45-474C82BA5F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730" y="3664099"/>
            <a:ext cx="178266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70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463731-B13A-4788-AA7C-9F86BB4F7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CLAUDIO MONTEVERDI (1567 – 1643)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0C92173-5B6A-4B01-9B82-2E5C076F4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Italijanski skladatelj, violinist, orglar in pevec.</a:t>
            </a:r>
          </a:p>
          <a:p>
            <a:r>
              <a:rPr lang="sl-SI" b="1" dirty="0">
                <a:solidFill>
                  <a:srgbClr val="00B0F0"/>
                </a:solidFill>
              </a:rPr>
              <a:t>Je prvi veli</a:t>
            </a:r>
            <a:r>
              <a:rPr lang="sl-SI" dirty="0">
                <a:solidFill>
                  <a:srgbClr val="00B0F0"/>
                </a:solidFill>
              </a:rPr>
              <a:t>ki </a:t>
            </a:r>
            <a:r>
              <a:rPr lang="sl-SI" b="1" dirty="0">
                <a:solidFill>
                  <a:srgbClr val="00B0F0"/>
                </a:solidFill>
              </a:rPr>
              <a:t>operni skladatelj</a:t>
            </a:r>
            <a:r>
              <a:rPr lang="sl-SI" dirty="0"/>
              <a:t>.</a:t>
            </a:r>
          </a:p>
          <a:p>
            <a:r>
              <a:rPr lang="sl-SI" dirty="0"/>
              <a:t>Povezuje obdobje renesanse in baroka.</a:t>
            </a:r>
          </a:p>
          <a:p>
            <a:r>
              <a:rPr lang="sl-SI" dirty="0"/>
              <a:t>Njegova najbolj znana opera je ORFEJ, ima mitološko vsebino.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E87D50B-9FE3-428E-B90D-6FEBF7937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219" y="191386"/>
            <a:ext cx="2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8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OPERA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tx1"/>
                </a:solidFill>
              </a:rPr>
              <a:t>OPERA je glasbeno scensko delo,</a:t>
            </a:r>
          </a:p>
          <a:p>
            <a:pPr marL="0" indent="0">
              <a:buNone/>
            </a:pPr>
            <a:r>
              <a:rPr lang="sl-SI" b="1" dirty="0">
                <a:solidFill>
                  <a:schemeClr val="tx1"/>
                </a:solidFill>
              </a:rPr>
              <a:t>kjer pevci nastopajo (igrajo) ob spremljavi orkestra. Na odru je postavljena scena, pevci so v kostumih, uprizarjajo igro. Glasbeno gledališče.</a:t>
            </a:r>
          </a:p>
          <a:p>
            <a:endParaRPr lang="sl-SI" dirty="0"/>
          </a:p>
          <a:p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Nastala je okrog l. 1600 v Firencah.</a:t>
            </a:r>
          </a:p>
          <a:p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Večina oper je nastala po naročilu plemičev.</a:t>
            </a:r>
          </a:p>
          <a:p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Bogato okrašena scena, velik oder, razkošni kostumi, pevci solisti, spremljava orkestra</a:t>
            </a:r>
          </a:p>
        </p:txBody>
      </p:sp>
    </p:spTree>
    <p:extLst>
      <p:ext uri="{BB962C8B-B14F-4D97-AF65-F5344CB8AC3E}">
        <p14:creationId xmlns:p14="http://schemas.microsoft.com/office/powerpoint/2010/main" val="207630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0C0A0F-92CB-420E-B320-3A8504AC5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96CB0E7-B48D-4DD6-BB84-6D8220CAF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9" r="3711" b="1701"/>
          <a:stretch/>
        </p:blipFill>
        <p:spPr>
          <a:xfrm rot="16200000">
            <a:off x="2832786" y="-547576"/>
            <a:ext cx="6242894" cy="7953152"/>
          </a:xfrm>
        </p:spPr>
      </p:pic>
    </p:spTree>
    <p:extLst>
      <p:ext uri="{BB962C8B-B14F-4D97-AF65-F5344CB8AC3E}">
        <p14:creationId xmlns:p14="http://schemas.microsoft.com/office/powerpoint/2010/main" val="56453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259B83-AAC0-4CCE-960E-BD3805EE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ORFEJ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589E8DD-2EC5-445E-A00B-6F53F7A51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https://www.youtube.com/watch?v=jb2TURdBeEQ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B589D6B-4C2E-4C04-89FF-7B7D8A2C4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72" y="3054308"/>
            <a:ext cx="4356832" cy="3492416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048447A-B8D8-44CE-98CB-F2E3BE543BC7}"/>
              </a:ext>
            </a:extLst>
          </p:cNvPr>
          <p:cNvSpPr txBox="1"/>
          <p:nvPr/>
        </p:nvSpPr>
        <p:spPr>
          <a:xfrm>
            <a:off x="5575004" y="4895548"/>
            <a:ext cx="4506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Baročna operna hiša v Rimu</a:t>
            </a:r>
          </a:p>
        </p:txBody>
      </p:sp>
    </p:spTree>
    <p:extLst>
      <p:ext uri="{BB962C8B-B14F-4D97-AF65-F5344CB8AC3E}">
        <p14:creationId xmlns:p14="http://schemas.microsoft.com/office/powerpoint/2010/main" val="182134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F8B82A-2B33-458A-8B55-96251BE3D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HENRY PURCELL (1659 – 1695)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EB4F8AA-997C-4C55-BBD6-D57817903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Angleški baročni skladatelj.</a:t>
            </a:r>
          </a:p>
          <a:p>
            <a:r>
              <a:rPr lang="sl-SI" dirty="0"/>
              <a:t>Nasploh eden največjih angleških glasbenikov.</a:t>
            </a:r>
          </a:p>
          <a:p>
            <a:r>
              <a:rPr lang="sl-SI" dirty="0"/>
              <a:t>Avtor najpomembnejše angleške opere 17. st. DIDO IN ENEJ.</a:t>
            </a:r>
          </a:p>
          <a:p>
            <a:endParaRPr lang="sl-SI" dirty="0"/>
          </a:p>
          <a:p>
            <a:r>
              <a:rPr lang="sl-SI" dirty="0">
                <a:hlinkClick r:id="rId2"/>
              </a:rPr>
              <a:t>https://www.youtube.com/watch?v=ou8A0g_jYyA</a:t>
            </a:r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100D40F-B5EC-421E-AE31-CAF51D6F1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98" y="868362"/>
            <a:ext cx="33051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5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C446D2-51C1-4B44-88BF-653982D16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JOHANN SEBASTIAN BACH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F97845A-D174-4098-963B-599542B4D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Eisenach</a:t>
            </a:r>
            <a:r>
              <a:rPr lang="sl-SI" dirty="0"/>
              <a:t> 1685 – Leipzig 1750 (Nemčija)</a:t>
            </a:r>
          </a:p>
          <a:p>
            <a:r>
              <a:rPr lang="sl-SI" dirty="0"/>
              <a:t>NAJPOMEMBNEJŠI BAROČNI SKLADATELJ!</a:t>
            </a:r>
          </a:p>
          <a:p>
            <a:pPr>
              <a:buFontTx/>
              <a:buChar char="-"/>
            </a:pPr>
            <a:r>
              <a:rPr lang="sl-SI" dirty="0"/>
              <a:t>Pisal je predvsem za instrumente s tipkami (orgle, čembalo).</a:t>
            </a:r>
          </a:p>
          <a:p>
            <a:pPr>
              <a:buFontTx/>
              <a:buChar char="-"/>
            </a:pPr>
            <a:r>
              <a:rPr lang="sl-SI" dirty="0"/>
              <a:t>Imel je 4 sinove, ki so tudi znani glasbeniki.</a:t>
            </a:r>
          </a:p>
          <a:p>
            <a:pPr>
              <a:buFontTx/>
              <a:buChar char="-"/>
            </a:pPr>
            <a:r>
              <a:rPr lang="sl-SI" dirty="0"/>
              <a:t>Bil je zelo veren: „</a:t>
            </a:r>
            <a:r>
              <a:rPr lang="sl-SI" dirty="0" err="1"/>
              <a:t>Solli</a:t>
            </a:r>
            <a:r>
              <a:rPr lang="sl-SI" dirty="0"/>
              <a:t> </a:t>
            </a:r>
            <a:r>
              <a:rPr lang="sl-SI" dirty="0" err="1"/>
              <a:t>deo</a:t>
            </a:r>
            <a:r>
              <a:rPr lang="sl-SI" dirty="0"/>
              <a:t> </a:t>
            </a:r>
            <a:r>
              <a:rPr lang="sl-SI" dirty="0" err="1"/>
              <a:t>Gloria</a:t>
            </a:r>
            <a:r>
              <a:rPr lang="sl-SI" dirty="0"/>
              <a:t>“ (samo Bogu slava).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E506686-887B-43F4-8BED-0F7656B4C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89" y="710609"/>
            <a:ext cx="2160000" cy="2160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EE31D0F-7464-445A-9EF5-8B49A9C8F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289" y="4891201"/>
            <a:ext cx="36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74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BC864B-79FE-445F-AE5D-99A96F2B1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JOHANN SEBASTIAN BACH - DELA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E8180A4-6D21-4AE1-AD63-BB6AD937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Napisal je nove glasbene oblike: PRELUDIJ, FUGA, KANTATA, TOKATA, PASIJON.</a:t>
            </a:r>
          </a:p>
          <a:p>
            <a:r>
              <a:rPr lang="sl-SI" dirty="0"/>
              <a:t>Dobro uglašeni klavir</a:t>
            </a:r>
          </a:p>
          <a:p>
            <a:r>
              <a:rPr lang="sl-SI" dirty="0"/>
              <a:t>Tokata in fuga v d-molu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https://www.youtube.com/watch?v=Nnuq9PXbywA</a:t>
            </a:r>
            <a:endParaRPr lang="sl-SI" dirty="0"/>
          </a:p>
          <a:p>
            <a:r>
              <a:rPr lang="sl-SI" dirty="0"/>
              <a:t>Brandenburški koncerti 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19531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6E569A-F645-4236-8D87-190C5C2F7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>
            <a:extLst>
              <a:ext uri="{FF2B5EF4-FFF2-40B4-BE49-F238E27FC236}">
                <a16:creationId xmlns:a16="http://schemas.microsoft.com/office/drawing/2014/main" id="{913E0A5B-FD1A-4272-98BA-CE3F3CF4D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52" y="294549"/>
            <a:ext cx="5465135" cy="6422403"/>
          </a:xfrm>
        </p:spPr>
      </p:pic>
    </p:spTree>
    <p:extLst>
      <p:ext uri="{BB962C8B-B14F-4D97-AF65-F5344CB8AC3E}">
        <p14:creationId xmlns:p14="http://schemas.microsoft.com/office/powerpoint/2010/main" val="3438574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zje">
  <a:themeElements>
    <a:clrScheme name="Vezje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Vezj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zj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Vezje</Template>
  <TotalTime>46</TotalTime>
  <Words>280</Words>
  <Application>Microsoft Office PowerPoint</Application>
  <PresentationFormat>Širokozaslonsko</PresentationFormat>
  <Paragraphs>37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Tw Cen MT</vt:lpstr>
      <vt:lpstr>Vezje</vt:lpstr>
      <vt:lpstr>BAROČNI SKLADATELJI</vt:lpstr>
      <vt:lpstr>CLAUDIO MONTEVERDI (1567 – 1643)</vt:lpstr>
      <vt:lpstr>OPERA</vt:lpstr>
      <vt:lpstr>PowerPointova predstavitev</vt:lpstr>
      <vt:lpstr>ORFEJ</vt:lpstr>
      <vt:lpstr>HENRY PURCELL (1659 – 1695)</vt:lpstr>
      <vt:lpstr>JOHANN SEBASTIAN BACH </vt:lpstr>
      <vt:lpstr>JOHANN SEBASTIAN BACH - DELA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BAROČNI SKLADATELJI</dc:title>
  <dc:creator>Polona</dc:creator>
  <cp:lastModifiedBy>Polona</cp:lastModifiedBy>
  <cp:revision>8</cp:revision>
  <dcterms:created xsi:type="dcterms:W3CDTF">2020-03-27T12:21:06Z</dcterms:created>
  <dcterms:modified xsi:type="dcterms:W3CDTF">2020-03-27T13:25:10Z</dcterms:modified>
</cp:coreProperties>
</file>