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4B73-00D0-4692-B7C1-31B4A345EED6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B67E-FFA6-455F-8DF5-EB596EF34B2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069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4B73-00D0-4692-B7C1-31B4A345EED6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B67E-FFA6-455F-8DF5-EB596EF34B2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386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4B73-00D0-4692-B7C1-31B4A345EED6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B67E-FFA6-455F-8DF5-EB596EF34B2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556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4B73-00D0-4692-B7C1-31B4A345EED6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B67E-FFA6-455F-8DF5-EB596EF34B2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435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4B73-00D0-4692-B7C1-31B4A345EED6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B67E-FFA6-455F-8DF5-EB596EF34B2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879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4B73-00D0-4692-B7C1-31B4A345EED6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B67E-FFA6-455F-8DF5-EB596EF34B2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270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4B73-00D0-4692-B7C1-31B4A345EED6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B67E-FFA6-455F-8DF5-EB596EF34B2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259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4B73-00D0-4692-B7C1-31B4A345EED6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B67E-FFA6-455F-8DF5-EB596EF34B2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970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4B73-00D0-4692-B7C1-31B4A345EED6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B67E-FFA6-455F-8DF5-EB596EF34B2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379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4B73-00D0-4692-B7C1-31B4A345EED6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B67E-FFA6-455F-8DF5-EB596EF34B2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82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4B73-00D0-4692-B7C1-31B4A345EED6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B67E-FFA6-455F-8DF5-EB596EF34B2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075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64B73-00D0-4692-B7C1-31B4A345EED6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DB67E-FFA6-455F-8DF5-EB596EF34B2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818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ALcL3MuU4xQ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8.m4a"/><Relationship Id="rId18" Type="http://schemas.openxmlformats.org/officeDocument/2006/relationships/image" Target="../media/image3.png"/><Relationship Id="rId26" Type="http://schemas.openxmlformats.org/officeDocument/2006/relationships/image" Target="../media/image2.png"/><Relationship Id="rId3" Type="http://schemas.microsoft.com/office/2007/relationships/media" Target="../media/media3.m4a"/><Relationship Id="rId21" Type="http://schemas.openxmlformats.org/officeDocument/2006/relationships/image" Target="../media/image6.png"/><Relationship Id="rId7" Type="http://schemas.microsoft.com/office/2007/relationships/media" Target="../media/media5.m4a"/><Relationship Id="rId12" Type="http://schemas.openxmlformats.org/officeDocument/2006/relationships/audio" Target="../media/media7.m4a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0.png"/><Relationship Id="rId2" Type="http://schemas.openxmlformats.org/officeDocument/2006/relationships/audio" Target="../media/media2.m4a"/><Relationship Id="rId16" Type="http://schemas.openxmlformats.org/officeDocument/2006/relationships/audio" Target="../media/media9.m4a"/><Relationship Id="rId20" Type="http://schemas.openxmlformats.org/officeDocument/2006/relationships/image" Target="../media/image5.png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microsoft.com/office/2007/relationships/media" Target="../media/media7.m4a"/><Relationship Id="rId24" Type="http://schemas.openxmlformats.org/officeDocument/2006/relationships/image" Target="../media/image9.png"/><Relationship Id="rId5" Type="http://schemas.microsoft.com/office/2007/relationships/media" Target="../media/media4.m4a"/><Relationship Id="rId15" Type="http://schemas.microsoft.com/office/2007/relationships/media" Target="../media/media9.m4a"/><Relationship Id="rId23" Type="http://schemas.openxmlformats.org/officeDocument/2006/relationships/image" Target="../media/image8.png"/><Relationship Id="rId10" Type="http://schemas.openxmlformats.org/officeDocument/2006/relationships/audio" Target="../media/media6.m4a"/><Relationship Id="rId19" Type="http://schemas.openxmlformats.org/officeDocument/2006/relationships/image" Target="../media/image4.png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audio" Target="../media/media8.m4a"/><Relationship Id="rId2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ersimple.com/how-to-teach-super-simple-songs/how-to-teach-head-shoulders-knees-toes-learn-it/" TargetMode="External"/><Relationship Id="rId2" Type="http://schemas.openxmlformats.org/officeDocument/2006/relationships/hyperlink" Target="https://www.youtube.com/watch?v=D3Vpnkwjblc&amp;t=174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sl-SI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sl-SI" dirty="0" smtClean="0"/>
          </a:p>
          <a:p>
            <a:r>
              <a:rPr lang="sl-SI" dirty="0" smtClean="0"/>
              <a:t>NEOBVETNI IZBIRNI PREDMET ANGLEŠČINA</a:t>
            </a:r>
          </a:p>
          <a:p>
            <a:r>
              <a:rPr lang="sl-SI" dirty="0" smtClean="0"/>
              <a:t>V 1.RAZREDU</a:t>
            </a:r>
          </a:p>
          <a:p>
            <a:r>
              <a:rPr lang="sl-SI" dirty="0" smtClean="0"/>
              <a:t>DELO NA DALJAVO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53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POZDRAVLJENI PRVOŠOLCI!</a:t>
            </a:r>
            <a:endParaRPr lang="sl-SI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SMO ŽE V ŠETSTEM TEDNU DELA NA DALJAVO IN ŽE VELIKO ČASA SE NISMO VIDELI IN SLIŠALI.</a:t>
            </a:r>
          </a:p>
          <a:p>
            <a:pPr marL="0" indent="0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TA TEDEN SEM VAM UČNI URI PRIPRAVILA MALO DRUGAČE. UPAM, DA VAM BO VŠEČ, ZATO GREMO KAR VESELO NA DELO.</a:t>
            </a:r>
          </a:p>
          <a:p>
            <a:pPr marL="0" indent="0">
              <a:buNone/>
            </a:pP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PRI DELU BOŠ POTREBOVAL RAČUNALNIK Z ZVOČNIKI IN SEVEDA POMOČ STARŠEV.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5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516835"/>
            <a:ext cx="10515600" cy="5660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ZA ZAČETEK BOMO ZAPELI NASLENJO PESEM.</a:t>
            </a:r>
          </a:p>
          <a:p>
            <a:pPr marL="0" indent="0">
              <a:buNone/>
            </a:pPr>
            <a:r>
              <a:rPr lang="sl-SI" dirty="0" smtClean="0">
                <a:hlinkClick r:id="rId4"/>
              </a:rPr>
              <a:t>https://www.youtube.com/watch?v=ALcL3MuU4xQ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IN PONOVIMO ŠTEVILA DO 10. </a:t>
            </a:r>
          </a:p>
          <a:p>
            <a:pPr marL="0" indent="0">
              <a:buNone/>
            </a:pPr>
            <a:r>
              <a:rPr lang="sl-SI" dirty="0" smtClean="0"/>
              <a:t>POSKUSI ŠTETI SKUPAJ Z MANO. </a:t>
            </a:r>
            <a:r>
              <a:rPr lang="sl-SI" sz="2400" dirty="0" smtClean="0"/>
              <a:t>SPODAJ V DESNEM KOTU JE ZVOČNIK, KLIKNITE NANJ IN DOBRO POSLUŠAJ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1        2        3         4         5         6         7         8          9         10</a:t>
            </a:r>
            <a:endParaRPr lang="sl-SI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1446" y="1574358"/>
            <a:ext cx="2880624" cy="2057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79184" y="60708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9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PARTS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PROSI STARŠE ZA POMOČ. POD VSAKO SLIČICO JE ZVOČNIK. STARŠI NAJ KLIKNEJO NA ZVOČNIK, TI PA DOBRO POSLUŠAJ IN SE DOTAKNI DELA TELESA, KI GA SLIŠIŠ.</a:t>
            </a:r>
            <a:endParaRPr 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18"/>
          <a:stretch>
            <a:fillRect/>
          </a:stretch>
        </p:blipFill>
        <p:spPr>
          <a:xfrm>
            <a:off x="8216348" y="1704147"/>
            <a:ext cx="1905000" cy="184785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9688" y="1532123"/>
            <a:ext cx="1857375" cy="19145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43043" y="1517580"/>
            <a:ext cx="1914525" cy="19145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05036" y="1532123"/>
            <a:ext cx="1962150" cy="19812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31659" y="4357208"/>
            <a:ext cx="1925866" cy="165310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586038" y="4295640"/>
            <a:ext cx="1722326" cy="171467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217920" y="4381780"/>
            <a:ext cx="1775376" cy="170274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411294" y="4381780"/>
            <a:ext cx="1816008" cy="1506901"/>
          </a:xfrm>
          <a:prstGeom prst="rect">
            <a:avLst/>
          </a:prstGeom>
        </p:spPr>
      </p:pic>
      <p:pic>
        <p:nvPicPr>
          <p:cNvPr id="1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335182" y="3354758"/>
            <a:ext cx="487363" cy="487363"/>
          </a:xfrm>
          <a:prstGeom prst="rect">
            <a:avLst/>
          </a:prstGeom>
        </p:spPr>
      </p:pic>
      <p:pic>
        <p:nvPicPr>
          <p:cNvPr id="14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75003" y="3308315"/>
            <a:ext cx="487363" cy="487363"/>
          </a:xfrm>
          <a:prstGeom prst="rect">
            <a:avLst/>
          </a:prstGeom>
        </p:spPr>
      </p:pic>
      <p:pic>
        <p:nvPicPr>
          <p:cNvPr id="15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328603" y="3432105"/>
            <a:ext cx="487363" cy="487363"/>
          </a:xfrm>
          <a:prstGeom prst="rect">
            <a:avLst/>
          </a:prstGeom>
        </p:spPr>
      </p:pic>
      <p:pic>
        <p:nvPicPr>
          <p:cNvPr id="16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901305" y="3321772"/>
            <a:ext cx="487363" cy="487363"/>
          </a:xfrm>
          <a:prstGeom prst="rect">
            <a:avLst/>
          </a:prstGeom>
        </p:spPr>
      </p:pic>
      <p:pic>
        <p:nvPicPr>
          <p:cNvPr id="17" name="Posnet zvok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850910" y="5840845"/>
            <a:ext cx="487363" cy="487363"/>
          </a:xfrm>
          <a:prstGeom prst="rect">
            <a:avLst/>
          </a:prstGeom>
        </p:spPr>
      </p:pic>
      <p:pic>
        <p:nvPicPr>
          <p:cNvPr id="18" name="Posnet zvok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207274" y="5745887"/>
            <a:ext cx="487363" cy="487363"/>
          </a:xfrm>
          <a:prstGeom prst="rect">
            <a:avLst/>
          </a:prstGeom>
        </p:spPr>
      </p:pic>
      <p:pic>
        <p:nvPicPr>
          <p:cNvPr id="20" name="Posnet zvok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036260" y="5745887"/>
            <a:ext cx="487363" cy="487363"/>
          </a:xfrm>
          <a:prstGeom prst="rect">
            <a:avLst/>
          </a:prstGeom>
        </p:spPr>
      </p:pic>
      <p:pic>
        <p:nvPicPr>
          <p:cNvPr id="21" name="Posnet zvok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960715" y="57458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9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21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0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94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67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38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95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Song: HEAD, SHOUDERS, KNEES AND TOES</a:t>
            </a:r>
            <a:endParaRPr lang="sl-SI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POSLUŠAJ POSNETEK</a:t>
            </a:r>
          </a:p>
          <a:p>
            <a:pPr marL="0" indent="0">
              <a:buNone/>
            </a:pPr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://www.youtube.com/watch?v=D3Vpnkwjblc&amp;t=174s</a:t>
            </a:r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POSKSI ŠE ZAPLESATI</a:t>
            </a:r>
          </a:p>
          <a:p>
            <a:pPr marL="0" indent="0">
              <a:buNone/>
            </a:pPr>
            <a:r>
              <a:rPr lang="sl-SI" dirty="0">
                <a:hlinkClick r:id="rId3"/>
              </a:rPr>
              <a:t>https://supersimple.com/how-to-teach-super-simple-songs/how-to-teach-head-shoulders-knees-toes-learn-it/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792" y="4912415"/>
            <a:ext cx="2057400" cy="148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557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NALOGA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750104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NA LIST PAPIRJA NARIŠI DEČKA ALI PA DEKLICO, NATO NAJ TI STARŠI IZREŽEJO DELE TELESA, KI SMO SE JIH TA TEDEN UČILI. </a:t>
            </a:r>
          </a:p>
          <a:p>
            <a:pPr marL="0" indent="0">
              <a:buNone/>
            </a:pPr>
            <a:r>
              <a:rPr lang="sl-SI" dirty="0" smtClean="0"/>
              <a:t>SLIKO SESTAVI IN JO PRILEPI V ZVEZEK. 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PRIŠLI SMO DO KONCA ZATO SE ZAHVALI STARŠEM ZA POMOČ IN LEPO SE IMEJ ŠE NAPREJ.</a:t>
            </a:r>
          </a:p>
          <a:p>
            <a:pPr marL="0" indent="0" algn="r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dirty="0" smtClean="0"/>
              <a:t>                                                  </a:t>
            </a:r>
            <a:r>
              <a:rPr lang="sl-SI" sz="2400" dirty="0" smtClean="0"/>
              <a:t>učiteljica Tina</a:t>
            </a:r>
          </a:p>
        </p:txBody>
      </p:sp>
      <p:pic>
        <p:nvPicPr>
          <p:cNvPr id="4" name="Slika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1" r="19694"/>
          <a:stretch/>
        </p:blipFill>
        <p:spPr bwMode="auto">
          <a:xfrm>
            <a:off x="5213239" y="4560280"/>
            <a:ext cx="2004060" cy="1792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8132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220</Words>
  <Application>Microsoft Office PowerPoint</Application>
  <PresentationFormat>Širokozaslonsko</PresentationFormat>
  <Paragraphs>36</Paragraphs>
  <Slides>6</Slides>
  <Notes>0</Notes>
  <HiddenSlides>0</HiddenSlides>
  <MMClips>9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Officeova tema</vt:lpstr>
      <vt:lpstr>ENGLISH</vt:lpstr>
      <vt:lpstr>POZDRAVLJENI PRVOŠOLCI!</vt:lpstr>
      <vt:lpstr>PowerPointova predstavitev</vt:lpstr>
      <vt:lpstr>BODY PARTS – PROSI STARŠE ZA POMOČ. POD VSAKO SLIČICO JE ZVOČNIK. STARŠI NAJ KLIKNEJO NA ZVOČNIK, TI PA DOBRO POSLUŠAJ IN SE DOTAKNI DELA TELESA, KI GA SLIŠIŠ.</vt:lpstr>
      <vt:lpstr>Song: HEAD, SHOUDERS, KNEES AND TOES</vt:lpstr>
      <vt:lpstr>NALOGA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</dc:title>
  <dc:creator>Sebastijan</dc:creator>
  <cp:lastModifiedBy>Miranda</cp:lastModifiedBy>
  <cp:revision>9</cp:revision>
  <dcterms:created xsi:type="dcterms:W3CDTF">2020-04-16T11:33:04Z</dcterms:created>
  <dcterms:modified xsi:type="dcterms:W3CDTF">2020-04-19T13:56:13Z</dcterms:modified>
</cp:coreProperties>
</file>